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7F80-9D50-4C1A-A58C-CF85353F7CFA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F599-1D8E-4B16-A984-378F5363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7F80-9D50-4C1A-A58C-CF85353F7CFA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F599-1D8E-4B16-A984-378F5363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7F80-9D50-4C1A-A58C-CF85353F7CFA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F599-1D8E-4B16-A984-378F5363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7F80-9D50-4C1A-A58C-CF85353F7CFA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F599-1D8E-4B16-A984-378F5363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7F80-9D50-4C1A-A58C-CF85353F7CFA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F599-1D8E-4B16-A984-378F5363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7F80-9D50-4C1A-A58C-CF85353F7CFA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F599-1D8E-4B16-A984-378F5363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7F80-9D50-4C1A-A58C-CF85353F7CFA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F599-1D8E-4B16-A984-378F5363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7F80-9D50-4C1A-A58C-CF85353F7CFA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F599-1D8E-4B16-A984-378F5363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7F80-9D50-4C1A-A58C-CF85353F7CFA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F599-1D8E-4B16-A984-378F5363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7F80-9D50-4C1A-A58C-CF85353F7CFA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F599-1D8E-4B16-A984-378F5363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7F80-9D50-4C1A-A58C-CF85353F7CFA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F599-1D8E-4B16-A984-378F5363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87F80-9D50-4C1A-A58C-CF85353F7CFA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5F599-1D8E-4B16-A984-378F5363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15200" y="609600"/>
            <a:ext cx="45720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dirty="0" smtClean="0">
              <a:latin typeface="Script MT Bold" pitchFamily="66" charset="0"/>
            </a:endParaRPr>
          </a:p>
          <a:p>
            <a:pPr algn="ctr">
              <a:spcAft>
                <a:spcPts val="600"/>
              </a:spcAft>
            </a:pPr>
            <a:endParaRPr lang="en-US" sz="500" dirty="0" smtClean="0">
              <a:latin typeface="Script MT Bold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50" y="4288810"/>
            <a:ext cx="85725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Script MT Bold" pitchFamily="66" charset="0"/>
              </a:rPr>
              <a:t>Basilio</a:t>
            </a:r>
            <a:r>
              <a:rPr lang="en-US" sz="3200" b="1" dirty="0" smtClean="0">
                <a:latin typeface="Script MT Bold" pitchFamily="66" charset="0"/>
              </a:rPr>
              <a:t> Daniel Gonzales and Joseph Wimberly</a:t>
            </a:r>
          </a:p>
          <a:p>
            <a:pPr algn="ctr"/>
            <a:endParaRPr lang="en-US" sz="700" b="1" dirty="0" smtClean="0">
              <a:latin typeface="Script MT Bold" pitchFamily="66" charset="0"/>
            </a:endParaRPr>
          </a:p>
          <a:p>
            <a:pPr algn="ctr"/>
            <a:r>
              <a:rPr lang="en-US" sz="3000" dirty="0" smtClean="0">
                <a:latin typeface="Script MT Bold" pitchFamily="66" charset="0"/>
              </a:rPr>
              <a:t>Featured Artists</a:t>
            </a:r>
          </a:p>
          <a:p>
            <a:pPr algn="ctr"/>
            <a:endParaRPr lang="en-US" sz="700" dirty="0" smtClean="0">
              <a:latin typeface="Script MT Bold" pitchFamily="66" charset="0"/>
            </a:endParaRPr>
          </a:p>
          <a:p>
            <a:pPr algn="ctr"/>
            <a:r>
              <a:rPr lang="en-US" sz="3000" dirty="0" smtClean="0">
                <a:latin typeface="Script MT Bold" pitchFamily="66" charset="0"/>
              </a:rPr>
              <a:t>February 18 to June 30, 2023</a:t>
            </a:r>
          </a:p>
          <a:p>
            <a:pPr algn="ctr"/>
            <a:endParaRPr lang="en-US" sz="1400" dirty="0" smtClean="0">
              <a:latin typeface="Script MT Bold" pitchFamily="66" charset="0"/>
            </a:endParaRPr>
          </a:p>
          <a:p>
            <a:pPr algn="ctr"/>
            <a:r>
              <a:rPr lang="en-US" sz="2800" dirty="0" smtClean="0">
                <a:latin typeface="Script MT Bold" pitchFamily="66" charset="0"/>
              </a:rPr>
              <a:t>University of Maryland Charles Regional Medical Center</a:t>
            </a:r>
            <a:endParaRPr lang="en-US" sz="2800" dirty="0">
              <a:latin typeface="Script MT Bold" pitchFamily="66" charset="0"/>
            </a:endParaRPr>
          </a:p>
        </p:txBody>
      </p:sp>
      <p:sp>
        <p:nvSpPr>
          <p:cNvPr id="22530" name="AutoShape 2" descr="https://attachment.outlook.live.net/owa/MSA%3ACindi_Barnhart%40msn.com/service.svc/s/GetAttachmentThumbnail?id=AQMkADAwATcwMAItODAxOS1mNGFlLTAwAi0wMAoARgAAA4p7sdgnvedKneweDUrWZlcHAFcR9gAfjYhCsECSv9%2FsxZIAAAIBDAAAAFcR9gAfjYhCsECSv9%2FsxZIABextLJQAAAABEgAQAEwOl2OKUHdKmSHvDYusrcc%3D&amp;thumbnailType=2&amp;isc=1&amp;token=eyJhbGciOiJSUzI1NiIsImtpZCI6IkQ4OThGN0RDMjk2ODQ1MDk1RUUwREZGQ0MzODBBOTM5NjUwNDNFNjQiLCJ0eXAiOiJKV1QiLCJ4NXQiOiIySmozM0Nsb1JRbGU0Tl84dzRDcE9XVUVQbVEifQ.eyJvcmlnaW4iOiJodHRwczovL291dGxvb2subGl2ZS5jb20iLCJ1YyI6IjgyYWJhYTA4YzBmMzRjMmQ4YzE4YjQ2Zjg0MTVhOWNlIiwidmVyIjoiRXhjaGFuZ2UuQ2FsbGJhY2suVjEiLCJhcHBjdHhzZW5kZXIiOiJPd2FEb3dubG9hZEA4NGRmOWU3Zi1lOWY2LTQwYWYtYjQzNS1hYWFhYWFhYWFhYWEiLCJpc3NyaW5nIjoiV1ciLCJhcHBjdHgiOiJ7XCJtc2V4Y2hwcm90XCI6XCJvd2FcIixcInB1aWRcIjpcIjE5NzAzMjY5ODYxNTkyNzhcIixcInNjb3BlXCI6XCJPd2FEb3dubG9hZFwiLFwib2lkXCI6XCIwMDA3MDAwMC04MDE5LWY0YWUtMDAwMC0wMDAwMDAwMDAwMDBcIixcInByaW1hcnlzaWRcIjpcIlMtMS0yODI3LTQ1ODc1Mi0yMTQ5MTg0Njg2XCJ9IiwibmJmIjoxNjc2OTA3MTc1LCJleHAiOjE2NzY5MDc3NzUsImlzcyI6IjAwMDAwMDAyLTAwMDAtMGZmMS1jZTAwLTAwMDAwMDAwMDAwMEA4NGRmOWU3Zi1lOWY2LTQwYWYtYjQzNS1hYWFhYWFhYWFhYWEiLCJhdWQiOiIwMDAwMDAwMi0wMDAwLTBmZjEtY2UwMC0wMDAwMDAwMDAwMDAvYXR0YWNobWVudC5vdXRsb29rLmxpdmUubmV0QDg0ZGY5ZTdmLWU5ZjYtNDBhZi1iNDM1LWFhYWFhYWFhYWFhYSIsImhhcHAiOiJvd2EifQ.qe0cD_N37w8c75oKRtotuPv2cs5gQ2qHEGyAFY7GUs_GemLmuNHscs_Ccqq-YN_oGKiZ-zt1VntUlX96gp8pMlNg5Ulo3wlDbJ_c8WaFPY424SE_CT4aVw6uWAq_F7MvlOxa2FFiy8qbBlZvcIXeRy2vaJp2HIRpjamq7JNRrrvvU4va8mo1lSg8yL0qk1Qbc058q_Q7QG2DGb9shuWquLRL6Sb1rs56hbrHQ0Y-JoS8ah2nKEwgahPY8Hgyt2565rTIhNzYkFEtatg4IX9IQihApQP4y72s7ArYQ3I-6CgRHZxA96ODVnSTaysAGJwQgSBD9RWHP1hMZ_hiYNgqjw&amp;X-OWA-CANARY=eQAE30wsd0257uKM_RBG34Ch_iFYE9sYQF3tX2tiz7cOfEuWG7hi-02pdAFZFQvGSRNbbKXv27M.&amp;owa=outlook.live.com&amp;scriptVer=20230210007.06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AutoShape 4" descr="https://attachment.outlook.live.net/owa/MSA%3ACindi_Barnhart%40msn.com/service.svc/s/GetAttachmentThumbnail?id=AQMkADAwATcwMAItODAxOS1mNGFlLTAwAi0wMAoARgAAA4p7sdgnvedKneweDUrWZlcHAFcR9gAfjYhCsECSv9%2FsxZIAAAIBDAAAAFcR9gAfjYhCsECSv9%2FsxZIABextLJQAAAABEgAQAEwOl2OKUHdKmSHvDYusrcc%3D&amp;thumbnailType=2&amp;isc=1&amp;token=eyJhbGciOiJSUzI1NiIsImtpZCI6IkQ4OThGN0RDMjk2ODQ1MDk1RUUwREZGQ0MzODBBOTM5NjUwNDNFNjQiLCJ0eXAiOiJKV1QiLCJ4NXQiOiIySmozM0Nsb1JRbGU0Tl84dzRDcE9XVUVQbVEifQ.eyJvcmlnaW4iOiJodHRwczovL291dGxvb2subGl2ZS5jb20iLCJ1YyI6IjgyYWJhYTA4YzBmMzRjMmQ4YzE4YjQ2Zjg0MTVhOWNlIiwidmVyIjoiRXhjaGFuZ2UuQ2FsbGJhY2suVjEiLCJhcHBjdHhzZW5kZXIiOiJPd2FEb3dubG9hZEA4NGRmOWU3Zi1lOWY2LTQwYWYtYjQzNS1hYWFhYWFhYWFhYWEiLCJpc3NyaW5nIjoiV1ciLCJhcHBjdHgiOiJ7XCJtc2V4Y2hwcm90XCI6XCJvd2FcIixcInB1aWRcIjpcIjE5NzAzMjY5ODYxNTkyNzhcIixcInNjb3BlXCI6XCJPd2FEb3dubG9hZFwiLFwib2lkXCI6XCIwMDA3MDAwMC04MDE5LWY0YWUtMDAwMC0wMDAwMDAwMDAwMDBcIixcInByaW1hcnlzaWRcIjpcIlMtMS0yODI3LTQ1ODc1Mi0yMTQ5MTg0Njg2XCJ9IiwibmJmIjoxNjc2OTA3MTc1LCJleHAiOjE2NzY5MDc3NzUsImlzcyI6IjAwMDAwMDAyLTAwMDAtMGZmMS1jZTAwLTAwMDAwMDAwMDAwMEA4NGRmOWU3Zi1lOWY2LTQwYWYtYjQzNS1hYWFhYWFhYWFhYWEiLCJhdWQiOiIwMDAwMDAwMi0wMDAwLTBmZjEtY2UwMC0wMDAwMDAwMDAwMDAvYXR0YWNobWVudC5vdXRsb29rLmxpdmUubmV0QDg0ZGY5ZTdmLWU5ZjYtNDBhZi1iNDM1LWFhYWFhYWFhYWFhYSIsImhhcHAiOiJvd2EifQ.qe0cD_N37w8c75oKRtotuPv2cs5gQ2qHEGyAFY7GUs_GemLmuNHscs_Ccqq-YN_oGKiZ-zt1VntUlX96gp8pMlNg5Ulo3wlDbJ_c8WaFPY424SE_CT4aVw6uWAq_F7MvlOxa2FFiy8qbBlZvcIXeRy2vaJp2HIRpjamq7JNRrrvvU4va8mo1lSg8yL0qk1Qbc058q_Q7QG2DGb9shuWquLRL6Sb1rs56hbrHQ0Y-JoS8ah2nKEwgahPY8Hgyt2565rTIhNzYkFEtatg4IX9IQihApQP4y72s7ArYQ3I-6CgRHZxA96ODVnSTaysAGJwQgSBD9RWHP1hMZ_hiYNgqjw&amp;X-OWA-CANARY=eQAE30wsd0257uKM_RBG34Ch_iFYE9sYQF3tX2tiz7cOfEuWG7hi-02pdAFZFQvGSRNbbKXv27M.&amp;owa=outlook.live.com&amp;scriptVer=20230210007.06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4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5" name="Picture 7" descr="C:\Users\Owner\Downloads\image0 (6).jpeg"/>
          <p:cNvPicPr>
            <a:picLocks noChangeAspect="1" noChangeArrowheads="1"/>
          </p:cNvPicPr>
          <p:nvPr/>
        </p:nvPicPr>
        <p:blipFill>
          <a:blip r:embed="rId2" cstate="print"/>
          <a:srcRect l="13742" r="8940"/>
          <a:stretch>
            <a:fillRect/>
          </a:stretch>
        </p:blipFill>
        <p:spPr bwMode="auto">
          <a:xfrm>
            <a:off x="2347913" y="304800"/>
            <a:ext cx="4448175" cy="3835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0" y="2674948"/>
            <a:ext cx="2590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Integrations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Joseph Wimberly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Acrylic on Canvas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36” x 36”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6676"/>
            <a:ext cx="5184648" cy="5184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0" y="2674948"/>
            <a:ext cx="2590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Intersections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Joseph Wimberly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Acrylic on Canvas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36” x 36”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152" y="836676"/>
            <a:ext cx="5184648" cy="5184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2674948"/>
            <a:ext cx="243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Marathon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09600" y="1449324"/>
            <a:ext cx="5939335" cy="395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2674948"/>
            <a:ext cx="243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Moving On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09600" y="1449324"/>
            <a:ext cx="5939335" cy="395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2674948"/>
            <a:ext cx="243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Parked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14605" y="1447800"/>
            <a:ext cx="5938595" cy="395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2674948"/>
            <a:ext cx="243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Parking Lot Snow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877" y="1449324"/>
            <a:ext cx="5938523" cy="395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2674948"/>
            <a:ext cx="243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Ramp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90808" y="1449324"/>
            <a:ext cx="5938592" cy="395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2674948"/>
            <a:ext cx="243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Red Building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9324"/>
            <a:ext cx="5939673" cy="395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6676"/>
            <a:ext cx="5184648" cy="5184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477000" y="2674948"/>
            <a:ext cx="2590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The Artifice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Joseph Wimberly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Acrylic on Canvas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36” x 36”</a:t>
            </a:r>
            <a:endParaRPr lang="en-US" sz="20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0" y="2674948"/>
            <a:ext cx="2590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The Next Normal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Joseph Wimberly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Acrylic on Canvas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36” x 36”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5184648" cy="5184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762000" y="1554480"/>
            <a:ext cx="5624824" cy="3749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477000" y="2674948"/>
            <a:ext cx="2590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Acting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2674948"/>
            <a:ext cx="243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To Leonardtown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948" y="1449324"/>
            <a:ext cx="5939252" cy="395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2674948"/>
            <a:ext cx="243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Underlined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09600" y="1449324"/>
            <a:ext cx="5939028" cy="395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477" y="1449324"/>
            <a:ext cx="5938523" cy="395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629400" y="2674948"/>
            <a:ext cx="243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Walkway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51816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477000" y="2674948"/>
            <a:ext cx="2590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Ascension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Joseph Wimberly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Acrylic on Canvas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36” x 36”</a:t>
            </a:r>
            <a:endParaRPr lang="en-US" sz="20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33400" y="1449324"/>
            <a:ext cx="5939028" cy="395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477000" y="2674948"/>
            <a:ext cx="2590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By the Boat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2674948"/>
            <a:ext cx="243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Clements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09600" y="1449324"/>
            <a:ext cx="5939028" cy="395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2674948"/>
            <a:ext cx="243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Cobb Island Bridge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37972" y="1449324"/>
            <a:ext cx="5939028" cy="395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2674948"/>
            <a:ext cx="243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Coyotes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09600" y="1449324"/>
            <a:ext cx="5939368" cy="395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9324"/>
            <a:ext cx="5938107" cy="395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629400" y="2674948"/>
            <a:ext cx="243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Hallway Out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2674948"/>
            <a:ext cx="243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rebuchet MS" pitchFamily="34" charset="0"/>
              </a:rPr>
              <a:t>House by Red Top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Daniel Gonzales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Photography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2022</a:t>
            </a:r>
          </a:p>
          <a:p>
            <a:pPr algn="ctr"/>
            <a:r>
              <a:rPr lang="en-US" dirty="0" smtClean="0">
                <a:latin typeface="Trebuchet MS" pitchFamily="34" charset="0"/>
              </a:rPr>
              <a:t>9” x 6”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57200" y="1449324"/>
            <a:ext cx="5939028" cy="395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258</Words>
  <Application>Microsoft Office PowerPoint</Application>
  <PresentationFormat>On-screen Show (4:3)</PresentationFormat>
  <Paragraphs>112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Owner</cp:lastModifiedBy>
  <cp:revision>38</cp:revision>
  <dcterms:created xsi:type="dcterms:W3CDTF">2023-02-17T14:25:04Z</dcterms:created>
  <dcterms:modified xsi:type="dcterms:W3CDTF">2023-02-20T17:51:28Z</dcterms:modified>
</cp:coreProperties>
</file>